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mbiplobhossen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273" y="381000"/>
            <a:ext cx="6841215" cy="7654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4208107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5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1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76200"/>
            <a:ext cx="88011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2954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9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মৃধা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বিপ্লব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ইসলামীয়া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দাখিল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শ্রীপুর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মাগুরা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মেইলঃ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NikoshBAN" pitchFamily="2" charset="0"/>
                <a:cs typeface="NikoshBAN" pitchFamily="2" charset="0"/>
                <a:hlinkClick r:id="rId2"/>
              </a:rPr>
              <a:t>mmbiplobhossen@gmail.com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ফেস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বুকঃ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mreedha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biplob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বাতায়নঃ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biplobrasida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০১৯১৬৪০৬২৮৭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৮ম 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56" y="2057400"/>
            <a:ext cx="1045029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4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492" y="1472701"/>
            <a:ext cx="5743612" cy="381950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48492" y="685800"/>
            <a:ext cx="4880908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5867400"/>
            <a:ext cx="3810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“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6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শেষে </a:t>
            </a:r>
            <a:r>
              <a:rPr lang="bn-B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শিক্ষাথীরা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গনহত্যা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সার্চলাইটের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ভয়াভয়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9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২৫শে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তৎকালীন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পাকিস্তানে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গনহত্যার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অভিযান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চালিয়ে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দিয়েছিল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“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”। ২৫শে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মধ্যরাতে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3474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5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সৈন্যরা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২৫শে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১১.৩০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সেনানিবাস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বেরিয়ে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আক্রমনের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ফার্মগেট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মিছিলরত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মুক্তিকামী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বাঙালী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আক্রমন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চালানো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পিলখানা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রাজারবাগ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পুলিশলাইন্সে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বাঙালী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সৈন্যরা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প্রতিহত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চেষ্ঠা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মারাত্মক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অস্তেশস্ত্রে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সজ্জিত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সৈন্যদের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পরিকল্পিত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আক্রমন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ঠেকানোর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অনেককেই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নির্মমভাবে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আওতায়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সংগঠিত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গনহত্যা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অভিনয়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5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সার্চলাইটের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ভয়াভয়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8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244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পরিচিতি </vt:lpstr>
      <vt:lpstr>PowerPoint Presentation</vt:lpstr>
      <vt:lpstr> এই পাঠ শেষে শিক্ষাথীরা জানতে পারবে  </vt:lpstr>
      <vt:lpstr>পাঠ আলোচনা </vt:lpstr>
      <vt:lpstr>একক কাজ </vt:lpstr>
      <vt:lpstr>পাঠ আলোচনা </vt:lpstr>
      <vt:lpstr>দলীয় কাজ 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27</cp:revision>
  <dcterms:created xsi:type="dcterms:W3CDTF">2006-08-16T00:00:00Z</dcterms:created>
  <dcterms:modified xsi:type="dcterms:W3CDTF">2019-05-19T02:06:39Z</dcterms:modified>
</cp:coreProperties>
</file>